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2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24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4478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InfyTQ Screening Test Preparation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5029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sz="4800" b="1" u="sng" dirty="0" smtClean="0"/>
              <a:t>Sample Test Aptitude MCQ’S</a:t>
            </a:r>
          </a:p>
          <a:p>
            <a:pPr algn="ctr">
              <a:buNone/>
            </a:pPr>
            <a:endParaRPr lang="en-US" sz="4800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/>
          </a:p>
        </p:txBody>
      </p:sp>
      <p:pic>
        <p:nvPicPr>
          <p:cNvPr id="5" name="Picture 2" descr="C:\Users\admin\Desktop\INFYTQ PPT\InfyTQ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676400"/>
            <a:ext cx="16002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304800" y="4191000"/>
            <a:ext cx="8610600" cy="2057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Important </a:t>
            </a:r>
            <a:r>
              <a:rPr lang="en-US" sz="4800" b="1" dirty="0" smtClean="0"/>
              <a:t>in Screening Test</a:t>
            </a:r>
          </a:p>
          <a:p>
            <a:pPr algn="ctr"/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INFYTQ PPT\infosys\aptitude\photo_2020-02-19 12.34.07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esktop\INFYTQ PPT\infosys\aptitude\photo_2020-02-19 12.34.08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INFYTQ PPT\infosys\aptitude\photo_2020-02-19 12.34.09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4478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InfyTQ Screening Test Preparation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5029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sz="4800" b="1" u="sng" dirty="0" smtClean="0"/>
              <a:t>Sample Test </a:t>
            </a:r>
            <a:r>
              <a:rPr lang="en-US" sz="4800" b="1" u="sng" dirty="0" smtClean="0">
                <a:solidFill>
                  <a:srgbClr val="00B050"/>
                </a:solidFill>
                <a:latin typeface="Arial Black" pitchFamily="34" charset="0"/>
              </a:rPr>
              <a:t>DBMS</a:t>
            </a:r>
            <a:r>
              <a:rPr lang="en-US" sz="4800" b="1" u="sng" dirty="0" smtClean="0">
                <a:latin typeface="Arial Black" pitchFamily="34" charset="0"/>
              </a:rPr>
              <a:t> </a:t>
            </a:r>
            <a:r>
              <a:rPr lang="en-US" sz="4800" b="1" u="sng" dirty="0" smtClean="0"/>
              <a:t>MCQ’S</a:t>
            </a:r>
          </a:p>
          <a:p>
            <a:pPr algn="ctr">
              <a:buNone/>
            </a:pPr>
            <a:endParaRPr lang="en-US" sz="4800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/>
          </a:p>
        </p:txBody>
      </p:sp>
      <p:pic>
        <p:nvPicPr>
          <p:cNvPr id="5" name="Picture 2" descr="C:\Users\admin\Desktop\INFYTQ PPT\InfyTQ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676400"/>
            <a:ext cx="16002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304800" y="4191000"/>
            <a:ext cx="8610600" cy="2057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Important </a:t>
            </a:r>
            <a:r>
              <a:rPr lang="en-US" sz="4800" b="1" dirty="0" smtClean="0"/>
              <a:t>in Screening Test</a:t>
            </a:r>
          </a:p>
          <a:p>
            <a:pPr algn="ctr"/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INFYTQ PPT\infosys\dbms\photo_2020-02-19 12.32.29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INFYTQ PPT\infosys\dbms\photo_2020-02-19 12.32.32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admin\Desktop\INFYTQ PPT\infosys\dbms\photo_2020-02-19 12.32.3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admin\Desktop\INFYTQ PPT\infosys\dbms\photo_2020-02-19 12.32.3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admin\Desktop\INFYTQ PPT\infosys\dbms\photo_2020-02-19 12.32.4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admin\Desktop\INFYTQ PPT\infosys\dbms\photo_2020-02-19 12.32.4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dmin\Desktop\INFYTQ PPT\infosys\aptitude\photo_2020-02-19 12.33.5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158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admin\Desktop\INFYTQ PPT\infosys\dbms\photo_2020-02-19 12.32.4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admin\Desktop\INFYTQ PPT\infosys\dbms\photo_2020-02-19 12.32.4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admin\Desktop\INFYTQ PPT\infosys\dbms\photo_2020-02-19 12.32.5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C:\Users\admin\Desktop\INFYTQ PPT\infosys\dbms\photo_2020-02-19 12.32.5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admin\Desktop\INFYTQ PPT\infosys\dbms\photo_2020-02-19 12.32.53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admin\Desktop\INFYTQ PPT\infosys\dbms\photo_2020-02-19 12.32.5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admin\Desktop\INFYTQ PPT\infosys\dbms\photo_2020-02-19 12.32.5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C:\Users\admin\Desktop\INFYTQ PPT\infosys\dbms\photo_2020-02-19 12.33.0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admin\Desktop\INFYTQ PPT\infosys\dbms\photo_2020-02-19 12.33.0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admin\Desktop\INFYTQ PPT\infosys\dbms\photo_2020-02-19 12.33.03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dmin\Desktop\INFYTQ PPT\infosys\aptitude\photo_2020-02-19 12.33.53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C:\Users\admin\Desktop\INFYTQ PPT\infosys\dbms\photo_2020-02-19 12.33.0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admin\Desktop\INFYTQ PPT\infosys\dbms\photo_2020-02-19 12.33.0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admin\Desktop\INFYTQ PPT\infosys\dbms\photo_2020-02-19 12.33.0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admin\Desktop\INFYTQ PPT\infosys\dbms\photo_2020-02-19 12.33.1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4478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InfyTQ Screening Test Preparation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5029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sz="4800" b="1" u="sng" dirty="0" smtClean="0"/>
              <a:t>Sample Test </a:t>
            </a:r>
            <a:r>
              <a:rPr lang="en-US" sz="4800" b="1" u="sng" dirty="0" smtClean="0">
                <a:solidFill>
                  <a:srgbClr val="0070C0"/>
                </a:solidFill>
                <a:latin typeface="Algerian" pitchFamily="82" charset="0"/>
              </a:rPr>
              <a:t>PYTHON</a:t>
            </a:r>
            <a:r>
              <a:rPr lang="en-US" sz="4800" b="1" u="sng" dirty="0" smtClean="0"/>
              <a:t> MCQ’S</a:t>
            </a:r>
          </a:p>
          <a:p>
            <a:pPr algn="ctr">
              <a:buNone/>
            </a:pPr>
            <a:endParaRPr lang="en-US" sz="4800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/>
          </a:p>
        </p:txBody>
      </p:sp>
      <p:pic>
        <p:nvPicPr>
          <p:cNvPr id="5" name="Picture 2" descr="C:\Users\admin\Desktop\INFYTQ PPT\InfyTQ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676400"/>
            <a:ext cx="16002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304800" y="4191000"/>
            <a:ext cx="8610600" cy="2057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Important </a:t>
            </a:r>
            <a:r>
              <a:rPr lang="en-US" sz="4800" b="1" dirty="0" smtClean="0"/>
              <a:t>in Screening Test</a:t>
            </a:r>
          </a:p>
          <a:p>
            <a:pPr algn="ctr"/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C:\Users\admin\Desktop\INFYTQ PPT\infosys\python\photo_2020-02-19 12.30.5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C:\Users\admin\Desktop\INFYTQ PPT\infosys\python\photo_2020-02-19 12.31.0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C:\Users\admin\Desktop\INFYTQ PPT\infosys\python\photo_2020-02-19 12.31.0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C:\Users\admin\Desktop\INFYTQ PPT\infosys\python\photo_2020-02-19 12.31.0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C:\Users\admin\Desktop\INFYTQ PPT\infosys\python\photo_2020-02-19 12.31.0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INFYTQ PPT\infosys\aptitude\photo_2020-02-19 12.33.55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C:\Users\admin\Desktop\INFYTQ PPT\infosys\python\photo_2020-02-19 12.31.0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C:\Users\admin\Desktop\INFYTQ PPT\infosys\python\photo_2020-02-19 12.31.1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C:\Users\admin\Desktop\INFYTQ PPT\infosys\python\photo_2020-02-19 12.31.1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C:\Users\admin\Desktop\INFYTQ PPT\infosys\python\photo_2020-02-19 12.31.1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C:\Users\admin\Desktop\INFYTQ PPT\infosys\python\photo_2020-02-19 12.31.1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C:\Users\admin\Desktop\INFYTQ PPT\infosys\python\photo_2020-02-19 12.31.2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C:\Users\admin\Desktop\INFYTQ PPT\infosys\python\photo_2020-02-19 12.31.2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 descr="C:\Users\admin\Desktop\INFYTQ PPT\infosys\python\photo_2020-02-19 12.31.2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C:\Users\admin\Desktop\INFYTQ PPT\infosys\python\photo_2020-02-19 12.31.2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 descr="C:\Users\admin\Desktop\INFYTQ PPT\infosys\python\photo_2020-02-19 12.31.2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INFYTQ PPT\infosys\aptitude\photo_2020-02-19 12.33.56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 descr="C:\Users\admin\Desktop\INFYTQ PPT\infosys\python\photo_2020-02-19 12.31.3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 descr="C:\Users\admin\Desktop\INFYTQ PPT\infosys\python\photo_2020-02-19 12.31.3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 descr="C:\Users\admin\Desktop\INFYTQ PPT\infosys\python\photo_2020-02-19 12.31.3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 descr="C:\Users\admin\Desktop\INFYTQ PPT\infosys\python\photo_2020-02-19 12.31.3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 descr="C:\Users\admin\Desktop\INFYTQ PPT\infosys\python\photo_2020-02-19 12.31.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C:\Users\admin\Desktop\INFYTQ PPT\infosys\python\photo_2020-02-19 12.31.4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 descr="C:\Users\admin\Desktop\INFYTQ PPT\infosys\python\photo_2020-02-19 12.31.4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 descr="C:\Users\admin\Desktop\INFYTQ PPT\infosys\python\photo_2020-02-19 12.31.43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 descr="C:\Users\admin\Desktop\INFYTQ PPT\infosys\python\photo_2020-02-19 12.31.4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 descr="C:\Users\admin\Desktop\INFYTQ PPT\infosys\python\photo_2020-02-19 12.31.47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INFYTQ PPT\infosys\aptitude\photo_2020-02-19 12.33.58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 descr="C:\Users\admin\Desktop\INFYTQ PPT\infosys\python\photo_2020-02-19 12.31.4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 descr="C:\Users\admin\Desktop\INFYTQ PPT\infosys\python\photo_2020-02-19 12.31.50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 descr="C:\Users\admin\Desktop\INFYTQ PPT\infosys\python\photo_2020-02-19 12.31.5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 descr="C:\Users\admin\Desktop\INFYTQ PPT\infosys\python\photo_2020-02-19 12.31.54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admin\Desktop\INFYTQ PPT\infosys\python\photo_2020-02-19 12.31.5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C:\Users\admin\Desktop\INFYTQ PPT\infosys\python\photo_2020-02-19 12.31.5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4763"/>
            <a:ext cx="12192000" cy="6848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INFYTQ PPT\infosys\aptitude\photo_2020-02-19 12.33.59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INFYTQ PPT\infosys\aptitude\photo_2020-02-19 12.34.04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INFYTQ PPT\infosys\aptitude\photo_2020-02-19 12.34.05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36</Words>
  <Application>Microsoft Office PowerPoint</Application>
  <PresentationFormat>On-screen Show (4:3)</PresentationFormat>
  <Paragraphs>21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InfyTQ Screening Test Preparation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InfyTQ Screening Test Preparation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InfyTQ Screening Test Preparation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HEAD Training</dc:creator>
  <cp:lastModifiedBy>admin</cp:lastModifiedBy>
  <cp:revision>44</cp:revision>
  <dcterms:created xsi:type="dcterms:W3CDTF">2006-08-16T00:00:00Z</dcterms:created>
  <dcterms:modified xsi:type="dcterms:W3CDTF">2020-02-19T09:14:02Z</dcterms:modified>
</cp:coreProperties>
</file>